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448F7-4100-46D9-8202-E06B0C30133A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8F6D1-EF8F-4704-A2D5-24DB702FC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3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8F6D1-EF8F-4704-A2D5-24DB702FC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5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820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SUPRA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SAEINDIA 2016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BUSINESS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PRESENTATION</a:t>
            </a:r>
            <a:endParaRPr lang="en-IN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43200" y="3733800"/>
            <a:ext cx="60960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 smtClean="0">
                <a:latin typeface="Cambria" pitchFamily="18" charset="0"/>
              </a:rPr>
              <a:t>&lt;Team ID&gt;</a:t>
            </a:r>
          </a:p>
          <a:p>
            <a:pPr algn="l"/>
            <a:r>
              <a:rPr lang="en-US" sz="1800" dirty="0" smtClean="0">
                <a:latin typeface="Cambria" pitchFamily="18" charset="0"/>
              </a:rPr>
              <a:t>&lt;Team name&gt;</a:t>
            </a:r>
          </a:p>
          <a:p>
            <a:pPr algn="l"/>
            <a:r>
              <a:rPr lang="en-US" sz="1800" dirty="0" smtClean="0">
                <a:latin typeface="Cambria" pitchFamily="18" charset="0"/>
              </a:rPr>
              <a:t>&lt;Vehicle Number&gt;</a:t>
            </a:r>
          </a:p>
          <a:p>
            <a:pPr algn="l"/>
            <a:r>
              <a:rPr lang="en-US" sz="1800" dirty="0" smtClean="0">
                <a:latin typeface="Cambria" pitchFamily="18" charset="0"/>
              </a:rPr>
              <a:t>&lt;Institute Name&gt;</a:t>
            </a:r>
          </a:p>
          <a:p>
            <a:pPr algn="l"/>
            <a:r>
              <a:rPr lang="en-US" sz="1800" dirty="0" smtClean="0">
                <a:latin typeface="Cambria" pitchFamily="18" charset="0"/>
              </a:rPr>
              <a:t>&lt;City, State&gt;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3733800"/>
            <a:ext cx="2376488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Place</a:t>
            </a:r>
            <a:r>
              <a:rPr kumimoji="0" lang="en-I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College/  Team Logo within this space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57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 </a:t>
            </a:r>
            <a:r>
              <a:rPr lang="en-US" dirty="0" smtClean="0"/>
              <a:t>SUPRA</a:t>
            </a:r>
            <a:r>
              <a:rPr lang="en-US" dirty="0" smtClean="0"/>
              <a:t> </a:t>
            </a:r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457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 SAE INDIA Logo here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28600"/>
            <a:ext cx="86868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 smtClean="0">
                <a:latin typeface="Cambria" pitchFamily="18" charset="0"/>
              </a:rPr>
              <a:t>Aim &gt;&gt;</a:t>
            </a:r>
          </a:p>
          <a:p>
            <a:pPr marL="0" indent="0" algn="just">
              <a:buNone/>
            </a:pPr>
            <a:endParaRPr lang="en-US" sz="1100" b="1" dirty="0">
              <a:latin typeface="Cambria" pitchFamily="18" charset="0"/>
            </a:endParaRPr>
          </a:p>
          <a:p>
            <a:pPr algn="just"/>
            <a:r>
              <a:rPr lang="en-IN" sz="1900" dirty="0">
                <a:latin typeface="Cambria" pitchFamily="18" charset="0"/>
              </a:rPr>
              <a:t>The objective of the presentation event is to evaluate the team's ability to develop and deliver a comprehensive business case that will convince the executives of a corporation that the team's design best meets the demands of the amateur, weekend competition market, and that it can be profitably manufactured and marketed</a:t>
            </a:r>
            <a:r>
              <a:rPr lang="en-IN" sz="1900" dirty="0" smtClean="0">
                <a:latin typeface="Cambri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IN" sz="1900" dirty="0" smtClean="0">
                <a:latin typeface="Cambria" pitchFamily="18" charset="0"/>
              </a:rPr>
              <a:t> </a:t>
            </a:r>
            <a:endParaRPr lang="en-IN" sz="1900" dirty="0">
              <a:latin typeface="Cambria" pitchFamily="18" charset="0"/>
            </a:endParaRPr>
          </a:p>
          <a:p>
            <a:pPr algn="just"/>
            <a:r>
              <a:rPr lang="en-IN" sz="1900" dirty="0">
                <a:latin typeface="Cambria" pitchFamily="18" charset="0"/>
              </a:rPr>
              <a:t>The judges should be treated as if they were executives of a </a:t>
            </a:r>
            <a:r>
              <a:rPr lang="en-IN" sz="1900" dirty="0" smtClean="0">
                <a:latin typeface="Cambria" pitchFamily="18" charset="0"/>
              </a:rPr>
              <a:t>corporation who  an invest for the mass production of your design and prototype.</a:t>
            </a:r>
            <a:endParaRPr lang="en-IN" sz="1900" dirty="0">
              <a:latin typeface="Cambria" pitchFamily="18" charset="0"/>
            </a:endParaRPr>
          </a:p>
          <a:p>
            <a:pPr marL="0" indent="0" algn="just">
              <a:buNone/>
            </a:pPr>
            <a:endParaRPr lang="en-IN" sz="1900" dirty="0">
              <a:latin typeface="Cambria" pitchFamily="18" charset="0"/>
            </a:endParaRPr>
          </a:p>
          <a:p>
            <a:pPr algn="just"/>
            <a:r>
              <a:rPr lang="en-IN" sz="1900" dirty="0">
                <a:latin typeface="Cambria" pitchFamily="18" charset="0"/>
              </a:rPr>
              <a:t>Teams should assume that the "executives" represent different areas of a corporate organization, including engineering, production, marketing and finance, and thus may not all be engineers.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8458200" cy="3657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latin typeface="Cambria" pitchFamily="18" charset="0"/>
              </a:rPr>
              <a:t>Instructions </a:t>
            </a:r>
            <a:r>
              <a:rPr lang="en-US" sz="2400" b="1" dirty="0" smtClean="0">
                <a:latin typeface="Cambria" pitchFamily="18" charset="0"/>
              </a:rPr>
              <a:t>&gt;&gt;</a:t>
            </a:r>
          </a:p>
          <a:p>
            <a:pPr marL="0" indent="0" algn="just">
              <a:buNone/>
            </a:pPr>
            <a:endParaRPr lang="en-US" sz="1000" b="1" dirty="0">
              <a:latin typeface="Cambria" pitchFamily="18" charset="0"/>
            </a:endParaRPr>
          </a:p>
          <a:p>
            <a:pPr algn="just"/>
            <a:r>
              <a:rPr lang="en-US" sz="1700" dirty="0">
                <a:latin typeface="Cambria" pitchFamily="18" charset="0"/>
              </a:rPr>
              <a:t>U</a:t>
            </a:r>
            <a:r>
              <a:rPr lang="en-US" sz="1700" dirty="0" smtClean="0">
                <a:latin typeface="Cambria" pitchFamily="18" charset="0"/>
              </a:rPr>
              <a:t>se the given format only, no other format will be accepted.</a:t>
            </a:r>
          </a:p>
          <a:p>
            <a:pPr algn="just"/>
            <a:r>
              <a:rPr lang="en-US" sz="1700" dirty="0" smtClean="0">
                <a:latin typeface="Cambria" pitchFamily="18" charset="0"/>
              </a:rPr>
              <a:t>Presentation should contain </a:t>
            </a:r>
            <a:r>
              <a:rPr lang="en-US" sz="1700" dirty="0" smtClean="0">
                <a:latin typeface="Cambria" pitchFamily="18" charset="0"/>
              </a:rPr>
              <a:t>9 </a:t>
            </a:r>
            <a:r>
              <a:rPr lang="en-US" sz="1700" dirty="0" smtClean="0">
                <a:latin typeface="Cambria" pitchFamily="18" charset="0"/>
              </a:rPr>
              <a:t>slides for main presentation.</a:t>
            </a:r>
          </a:p>
          <a:p>
            <a:pPr algn="just"/>
            <a:r>
              <a:rPr lang="en-US" sz="1700" dirty="0" smtClean="0">
                <a:latin typeface="Cambria" pitchFamily="18" charset="0"/>
              </a:rPr>
              <a:t>Total time for presentation per team = 20 minutes</a:t>
            </a:r>
          </a:p>
          <a:p>
            <a:pPr lvl="1" algn="just"/>
            <a:r>
              <a:rPr lang="en-US" sz="1700" u="sng" dirty="0" smtClean="0">
                <a:latin typeface="Cambria" pitchFamily="18" charset="0"/>
              </a:rPr>
              <a:t>Presentation : </a:t>
            </a:r>
            <a:r>
              <a:rPr lang="en-US" sz="1700" u="sng" dirty="0" smtClean="0">
                <a:latin typeface="Cambria" pitchFamily="18" charset="0"/>
              </a:rPr>
              <a:t>15 </a:t>
            </a:r>
            <a:r>
              <a:rPr lang="en-US" sz="1700" u="sng" dirty="0" smtClean="0">
                <a:latin typeface="Cambria" pitchFamily="18" charset="0"/>
              </a:rPr>
              <a:t>minutes</a:t>
            </a:r>
          </a:p>
          <a:p>
            <a:pPr lvl="1" algn="just"/>
            <a:r>
              <a:rPr lang="en-US" sz="1700" u="sng" dirty="0" smtClean="0">
                <a:latin typeface="Cambria" pitchFamily="18" charset="0"/>
              </a:rPr>
              <a:t>Q&amp;A session  : </a:t>
            </a:r>
            <a:r>
              <a:rPr lang="en-US" sz="1700" u="sng" dirty="0">
                <a:latin typeface="Cambria" pitchFamily="18" charset="0"/>
              </a:rPr>
              <a:t>5</a:t>
            </a:r>
            <a:r>
              <a:rPr lang="en-US" sz="1700" u="sng" dirty="0" smtClean="0">
                <a:latin typeface="Cambria" pitchFamily="18" charset="0"/>
              </a:rPr>
              <a:t> </a:t>
            </a:r>
            <a:r>
              <a:rPr lang="en-US" sz="1700" u="sng" dirty="0" smtClean="0">
                <a:latin typeface="Cambria" pitchFamily="18" charset="0"/>
              </a:rPr>
              <a:t>minutes</a:t>
            </a:r>
          </a:p>
          <a:p>
            <a:pPr algn="just"/>
            <a:r>
              <a:rPr lang="en-US" sz="1700" dirty="0" smtClean="0">
                <a:latin typeface="Cambria" pitchFamily="18" charset="0"/>
              </a:rPr>
              <a:t>Use of videos, photos, animation, graphics, charts and prototype </a:t>
            </a:r>
            <a:r>
              <a:rPr lang="en-US" sz="1700" dirty="0" err="1" smtClean="0">
                <a:latin typeface="Cambria" pitchFamily="18" charset="0"/>
              </a:rPr>
              <a:t>etc</a:t>
            </a:r>
            <a:r>
              <a:rPr lang="en-US" sz="1700" dirty="0" smtClean="0">
                <a:latin typeface="Cambria" pitchFamily="18" charset="0"/>
              </a:rPr>
              <a:t> is encouraged during presentation.</a:t>
            </a:r>
          </a:p>
          <a:p>
            <a:pPr algn="just"/>
            <a:r>
              <a:rPr lang="en-US" sz="1700" dirty="0" smtClean="0">
                <a:latin typeface="Cambria" pitchFamily="18" charset="0"/>
              </a:rPr>
              <a:t>Presentations must be prepared in MS PowerPoint format and maximum size should not exceed 10 MB.</a:t>
            </a:r>
          </a:p>
          <a:p>
            <a:pPr algn="just"/>
            <a:r>
              <a:rPr lang="en-US" sz="1700" dirty="0" smtClean="0">
                <a:latin typeface="Cambria" pitchFamily="18" charset="0"/>
              </a:rPr>
              <a:t>Carry the presentation in main event in a formatted pen drive with file name </a:t>
            </a:r>
            <a:r>
              <a:rPr lang="en-US" sz="1700" b="1" dirty="0" smtClean="0">
                <a:latin typeface="Cambria" pitchFamily="18" charset="0"/>
              </a:rPr>
              <a:t>&lt;Team ID_Team Name_Sales Presentation&gt;</a:t>
            </a:r>
          </a:p>
          <a:p>
            <a:pPr algn="just"/>
            <a:endParaRPr lang="en-US" sz="18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715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Presentation Requirements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  <a:cs typeface="Times New Roman" pitchFamily="18" charset="0"/>
              </a:rPr>
              <a:t>Slide-1: 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>Title page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Same as the title page of the format.</a:t>
            </a:r>
            <a:endParaRPr lang="en-US" sz="1800" b="1" dirty="0" smtClean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000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Slide-2: </a:t>
            </a:r>
            <a:r>
              <a:rPr lang="en-US" sz="2000" dirty="0" smtClean="0">
                <a:latin typeface="Cambria" pitchFamily="18" charset="0"/>
              </a:rPr>
              <a:t>Vehicle Views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Photograph of the actual vehicle must be shown.</a:t>
            </a:r>
            <a:endParaRPr lang="en-US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1000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Slide-3: </a:t>
            </a:r>
            <a:r>
              <a:rPr lang="en-US" sz="2000" dirty="0" smtClean="0">
                <a:latin typeface="Cambria" pitchFamily="18" charset="0"/>
              </a:rPr>
              <a:t>Features of Vehicle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Include Technical Specifications in brief.</a:t>
            </a:r>
            <a:endParaRPr lang="en-IN" sz="1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1000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Slide-4:</a:t>
            </a:r>
            <a:r>
              <a:rPr lang="en-US" sz="2000" dirty="0" smtClean="0">
                <a:latin typeface="Cambria" pitchFamily="18" charset="0"/>
              </a:rPr>
              <a:t> Different Concepts &amp; Variants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Clearly specify the different concepts &amp; variants that may be used as a consumer product depending upon the customers’ requirement.</a:t>
            </a:r>
          </a:p>
          <a:p>
            <a:pPr marL="0" indent="0" algn="just">
              <a:buNone/>
            </a:pPr>
            <a:endParaRPr lang="en-US" sz="2000" b="1" dirty="0" smtClean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Slide-5:</a:t>
            </a:r>
            <a:r>
              <a:rPr lang="en-US" sz="2000" dirty="0" smtClean="0">
                <a:latin typeface="Cambria" pitchFamily="18" charset="0"/>
              </a:rPr>
              <a:t> Unique Selling Proposition of Vehicle (USP)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Technical as well as general 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qualities. Why 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customer should by your vehicle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. </a:t>
            </a:r>
            <a:endParaRPr lang="en-US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92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Slide-6: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Plant Layout for Mass Production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For the mass production of your design describe </a:t>
            </a:r>
            <a:r>
              <a:rPr lang="en-US" sz="1800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the machinery used, investment for compete setup, material &amp; process flow etc.</a:t>
            </a:r>
            <a:endParaRPr lang="en-US" sz="1800" b="1" dirty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  <a:p>
            <a:pPr marL="857250" lvl="1" indent="-457200" algn="just">
              <a:buNone/>
            </a:pPr>
            <a:endParaRPr lang="en-US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Slide-7: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Cost of Product In Mass </a:t>
            </a:r>
            <a:r>
              <a:rPr lang="en-US" sz="2000" dirty="0" smtClean="0">
                <a:latin typeface="Cambria" pitchFamily="18" charset="0"/>
              </a:rPr>
              <a:t>Production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Estimation of cost of a single vehicle when produced in bulk (say 10,000 vehicles per year</a:t>
            </a: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). This will be cost to the company including all taxes.</a:t>
            </a:r>
            <a:endParaRPr lang="en-US" sz="1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400050" lvl="1" indent="0" algn="just">
              <a:buNone/>
            </a:pPr>
            <a:endParaRPr lang="en-US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Slide-8: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Break Even Analysis</a:t>
            </a:r>
            <a:endParaRPr lang="en-US" sz="2000" dirty="0" smtClean="0">
              <a:latin typeface="Cambria" pitchFamily="18" charset="0"/>
            </a:endParaRP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Selling price of the vehicle, Calculate time and number of units for break even (Return on Investment) for the corporate firm if they will fabricate your design.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Cambria" pitchFamily="18" charset="0"/>
              </a:rPr>
              <a:t>Slide-9: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Promotional Strategies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itchFamily="18" charset="0"/>
              </a:rPr>
              <a:t>Who will be targeted customers. Elaborate </a:t>
            </a: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the strategies to be adopted for the branding of the product. Specify how will be customers be reached out. (A promotional video/ poster </a:t>
            </a:r>
            <a:r>
              <a:rPr lang="en-US" sz="1800" dirty="0" err="1">
                <a:solidFill>
                  <a:srgbClr val="0070C0"/>
                </a:solidFill>
                <a:latin typeface="Cambria" pitchFamily="18" charset="0"/>
              </a:rPr>
              <a:t>etc</a:t>
            </a:r>
            <a:r>
              <a:rPr lang="en-US" sz="1800" dirty="0">
                <a:solidFill>
                  <a:srgbClr val="0070C0"/>
                </a:solidFill>
                <a:latin typeface="Cambria" pitchFamily="18" charset="0"/>
              </a:rPr>
              <a:t> can be used in addition).</a:t>
            </a:r>
          </a:p>
          <a:p>
            <a:pPr marL="400050" lvl="1" indent="0" algn="just">
              <a:buNone/>
            </a:pPr>
            <a:endParaRPr lang="en-US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495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Wingdings</vt:lpstr>
      <vt:lpstr>Office Theme</vt:lpstr>
      <vt:lpstr>SUPRA SAEINDIA 2016 BUSINESS  PRESENTATION</vt:lpstr>
      <vt:lpstr>PowerPoint Presentation</vt:lpstr>
      <vt:lpstr>Presentation Requirements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BAJA SAEINDIA 2016 SALES  PRESENTATION</dc:title>
  <dc:creator>harpreet juneja</dc:creator>
  <cp:lastModifiedBy>Harpreet</cp:lastModifiedBy>
  <cp:revision>6</cp:revision>
  <dcterms:created xsi:type="dcterms:W3CDTF">2006-08-16T00:00:00Z</dcterms:created>
  <dcterms:modified xsi:type="dcterms:W3CDTF">2016-04-06T18:40:13Z</dcterms:modified>
</cp:coreProperties>
</file>